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323" r:id="rId4"/>
    <p:sldId id="324" r:id="rId5"/>
    <p:sldId id="325" r:id="rId6"/>
    <p:sldId id="326" r:id="rId7"/>
    <p:sldId id="327" r:id="rId8"/>
    <p:sldId id="393" r:id="rId9"/>
    <p:sldId id="262" r:id="rId10"/>
    <p:sldId id="301" r:id="rId11"/>
    <p:sldId id="302" r:id="rId12"/>
    <p:sldId id="303" r:id="rId13"/>
    <p:sldId id="394" r:id="rId14"/>
    <p:sldId id="265" r:id="rId15"/>
    <p:sldId id="360" r:id="rId16"/>
    <p:sldId id="362" r:id="rId17"/>
    <p:sldId id="395" r:id="rId18"/>
    <p:sldId id="363" r:id="rId19"/>
    <p:sldId id="364" r:id="rId20"/>
    <p:sldId id="375" r:id="rId21"/>
    <p:sldId id="376" r:id="rId22"/>
    <p:sldId id="396" r:id="rId23"/>
    <p:sldId id="36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2c5ba95de461a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lmmuz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36A4C-A297-4FEF-A845-A88F4230F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5649" y="3450547"/>
            <a:ext cx="1300702" cy="1325563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nl-NL" dirty="0" err="1"/>
              <a:t>Nr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33F92-5B6C-4EF4-9E85-37A1591B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6E41-4BEA-4FC7-8FA0-51CC41B93415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EB671-9C29-4915-84F7-B016DB1A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833EB-8744-4444-A8F5-2CF059E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D25-8B73-4E33-9AB3-2029EC2CA6D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5A3227-55A1-4033-AA89-5911E3098CA1}"/>
              </a:ext>
            </a:extLst>
          </p:cNvPr>
          <p:cNvSpPr txBox="1"/>
          <p:nvPr userDrawn="1"/>
        </p:nvSpPr>
        <p:spPr>
          <a:xfrm>
            <a:off x="3309186" y="248669"/>
            <a:ext cx="5573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600" dirty="0"/>
              <a:t>Filmmuziek</a:t>
            </a:r>
          </a:p>
        </p:txBody>
      </p:sp>
    </p:spTree>
    <p:extLst>
      <p:ext uri="{BB962C8B-B14F-4D97-AF65-F5344CB8AC3E}">
        <p14:creationId xmlns:p14="http://schemas.microsoft.com/office/powerpoint/2010/main" val="228866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733F92-5B6C-4EF4-9E85-37A1591B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6E41-4BEA-4FC7-8FA0-51CC41B93415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EB671-9C29-4915-84F7-B016DB1A9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9833EB-8744-4444-A8F5-2CF059E5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40D25-8B73-4E33-9AB3-2029EC2CA6D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5A3227-55A1-4033-AA89-5911E3098CA1}"/>
              </a:ext>
            </a:extLst>
          </p:cNvPr>
          <p:cNvSpPr txBox="1"/>
          <p:nvPr userDrawn="1"/>
        </p:nvSpPr>
        <p:spPr>
          <a:xfrm>
            <a:off x="2964129" y="248669"/>
            <a:ext cx="5573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/>
              <a:t>Fragment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DBFA45E-7ECA-483A-A3BF-CD4C3F557E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15919" y="352364"/>
            <a:ext cx="1474788" cy="828675"/>
          </a:xfrm>
        </p:spPr>
        <p:txBody>
          <a:bodyPr>
            <a:noAutofit/>
          </a:bodyPr>
          <a:lstStyle>
            <a:lvl1pPr>
              <a:buNone/>
              <a:defRPr sz="4800"/>
            </a:lvl1pPr>
          </a:lstStyle>
          <a:p>
            <a:pPr lvl="0"/>
            <a:r>
              <a:rPr lang="nl-NL" dirty="0"/>
              <a:t>Nr.</a:t>
            </a:r>
          </a:p>
        </p:txBody>
      </p:sp>
    </p:spTree>
    <p:extLst>
      <p:ext uri="{BB962C8B-B14F-4D97-AF65-F5344CB8AC3E}">
        <p14:creationId xmlns:p14="http://schemas.microsoft.com/office/powerpoint/2010/main" val="3686503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4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13776-4776-4B8D-97D2-057F8169C38D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531F5-7772-4501-9DE9-C5020ABC547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microsoft.com/office/2007/relationships/hdphoto" Target="../media/hdphoto2.wdp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F0B8D-F0E5-4094-A4DD-677E9A9A7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Voorbeeldquiz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86CD8E-F6FB-4408-85F6-79CB6E16E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Wie is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muziekkenner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68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665" y="2766218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1</a:t>
            </a:r>
            <a:endParaRPr lang="nl-NL" sz="60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DB57D55-5E00-4F23-ABAD-8C2D8C89C8AA}"/>
              </a:ext>
            </a:extLst>
          </p:cNvPr>
          <p:cNvSpPr/>
          <p:nvPr/>
        </p:nvSpPr>
        <p:spPr>
          <a:xfrm>
            <a:off x="4071439" y="1157567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10 Axel F - From _Beverly Hills Cop_-[AudioTrimmer.com]">
            <a:hlinkClick r:id="" action="ppaction://media"/>
            <a:extLst>
              <a:ext uri="{FF2B5EF4-FFF2-40B4-BE49-F238E27FC236}">
                <a16:creationId xmlns:a16="http://schemas.microsoft.com/office/drawing/2014/main" id="{51531BF9-461E-4C1B-8C04-310016A57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600" y="2764800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2</a:t>
            </a:r>
            <a:endParaRPr lang="nl-NL" sz="6000" dirty="0"/>
          </a:p>
        </p:txBody>
      </p:sp>
      <p:sp>
        <p:nvSpPr>
          <p:cNvPr id="5" name="Rechthoek 4"/>
          <p:cNvSpPr/>
          <p:nvPr/>
        </p:nvSpPr>
        <p:spPr>
          <a:xfrm>
            <a:off x="4071600" y="1159200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07 Fun, Fun, Fun-[AudioTrimmer.com]">
            <a:hlinkClick r:id="" action="ppaction://media"/>
            <a:extLst>
              <a:ext uri="{FF2B5EF4-FFF2-40B4-BE49-F238E27FC236}">
                <a16:creationId xmlns:a16="http://schemas.microsoft.com/office/drawing/2014/main" id="{B53AF31D-430C-44CB-8FD6-FEA900277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47657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5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600" y="2766218"/>
            <a:ext cx="1300702" cy="1325563"/>
          </a:xfrm>
        </p:spPr>
        <p:txBody>
          <a:bodyPr>
            <a:normAutofit/>
          </a:bodyPr>
          <a:lstStyle/>
          <a:p>
            <a:r>
              <a:rPr lang="en-US" sz="6000" dirty="0"/>
              <a:t>3</a:t>
            </a:r>
            <a:endParaRPr lang="nl-NL" sz="6000" dirty="0"/>
          </a:p>
        </p:txBody>
      </p:sp>
      <p:sp>
        <p:nvSpPr>
          <p:cNvPr id="5" name="Rechthoek 4"/>
          <p:cNvSpPr/>
          <p:nvPr/>
        </p:nvSpPr>
        <p:spPr>
          <a:xfrm>
            <a:off x="4071439" y="1159200"/>
            <a:ext cx="404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>
                <a:solidFill>
                  <a:prstClr val="black"/>
                </a:solidFill>
              </a:rPr>
              <a:t>Welke</a:t>
            </a:r>
            <a:r>
              <a:rPr lang="en-US" sz="2400" dirty="0">
                <a:solidFill>
                  <a:prstClr val="black"/>
                </a:solidFill>
              </a:rPr>
              <a:t> film of </a:t>
            </a:r>
            <a:r>
              <a:rPr lang="en-US" sz="2400" dirty="0" err="1">
                <a:solidFill>
                  <a:prstClr val="black"/>
                </a:solidFill>
              </a:rPr>
              <a:t>serie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hoort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erbij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4" name="11 I'll Be There for You (Theme from Friends) - Single Version-[AudioTrimmer.com]">
            <a:hlinkClick r:id="" action="ppaction://media"/>
            <a:extLst>
              <a:ext uri="{FF2B5EF4-FFF2-40B4-BE49-F238E27FC236}">
                <a16:creationId xmlns:a16="http://schemas.microsoft.com/office/drawing/2014/main" id="{BA78AFED-6378-48F9-86F1-418A451BA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6D2854-010D-4E92-AF2E-890BDB61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r>
              <a:rPr lang="en-US" dirty="0"/>
              <a:t> ronde 2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014031-0F15-4D48-957C-814320C51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Beverly Hills Cop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Dispicable</a:t>
            </a:r>
            <a:r>
              <a:rPr lang="en-US" dirty="0"/>
              <a:t> me</a:t>
            </a:r>
          </a:p>
          <a:p>
            <a:pPr marL="0" indent="0">
              <a:buNone/>
            </a:pPr>
            <a:r>
              <a:rPr lang="en-US" dirty="0"/>
              <a:t>3. Friends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005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Ronde 3 Weetjes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Hierna</a:t>
            </a:r>
            <a:r>
              <a:rPr lang="en-US" sz="3600" dirty="0"/>
              <a:t> </a:t>
            </a:r>
            <a:r>
              <a:rPr lang="en-US" sz="3600" dirty="0" err="1"/>
              <a:t>volgen</a:t>
            </a:r>
            <a:r>
              <a:rPr lang="en-US" sz="3600" dirty="0"/>
              <a:t> 2 </a:t>
            </a:r>
            <a:r>
              <a:rPr lang="en-US" sz="3600" dirty="0" err="1"/>
              <a:t>vragen</a:t>
            </a:r>
            <a:r>
              <a:rPr lang="en-US" sz="3600" dirty="0"/>
              <a:t>. </a:t>
            </a:r>
            <a:r>
              <a:rPr lang="en-US" sz="3600" dirty="0" err="1"/>
              <a:t>Bij</a:t>
            </a:r>
            <a:r>
              <a:rPr lang="en-US" sz="3600" dirty="0"/>
              <a:t> </a:t>
            </a:r>
            <a:r>
              <a:rPr lang="en-US" sz="3600" dirty="0" err="1"/>
              <a:t>elke</a:t>
            </a:r>
            <a:r>
              <a:rPr lang="en-US" sz="3600" dirty="0"/>
              <a:t> </a:t>
            </a:r>
            <a:r>
              <a:rPr lang="en-US" sz="3600" dirty="0" err="1"/>
              <a:t>vraag</a:t>
            </a:r>
            <a:r>
              <a:rPr lang="en-US" sz="3600" dirty="0"/>
              <a:t> zit </a:t>
            </a:r>
            <a:r>
              <a:rPr lang="en-US" sz="3600" dirty="0" err="1"/>
              <a:t>een</a:t>
            </a:r>
            <a:r>
              <a:rPr lang="en-US" sz="3600" dirty="0"/>
              <a:t> fragment met </a:t>
            </a:r>
            <a:r>
              <a:rPr lang="en-US" sz="3600" dirty="0" err="1"/>
              <a:t>bijbehorende</a:t>
            </a:r>
            <a:r>
              <a:rPr lang="en-US" sz="3600" dirty="0"/>
              <a:t> </a:t>
            </a:r>
            <a:r>
              <a:rPr lang="en-US" sz="3600" dirty="0" err="1"/>
              <a:t>vraag</a:t>
            </a:r>
            <a:r>
              <a:rPr lang="en-US" sz="3600" dirty="0"/>
              <a:t>. Weet </a:t>
            </a:r>
            <a:r>
              <a:rPr lang="en-US" sz="3600" dirty="0" err="1"/>
              <a:t>jij</a:t>
            </a:r>
            <a:r>
              <a:rPr lang="en-US" sz="3600" dirty="0"/>
              <a:t> het </a:t>
            </a:r>
            <a:r>
              <a:rPr lang="en-US" sz="3600" dirty="0" err="1"/>
              <a:t>antwoord</a:t>
            </a:r>
            <a:r>
              <a:rPr lang="en-US" sz="3600" dirty="0"/>
              <a:t>?</a:t>
            </a:r>
            <a:endParaRPr lang="nl-NL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6681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Weetjes</a:t>
            </a:r>
          </a:p>
        </p:txBody>
      </p:sp>
      <p:sp>
        <p:nvSpPr>
          <p:cNvPr id="3" name="Rechthoek 2"/>
          <p:cNvSpPr/>
          <p:nvPr/>
        </p:nvSpPr>
        <p:spPr>
          <a:xfrm>
            <a:off x="5380483" y="1308164"/>
            <a:ext cx="143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Vraag</a:t>
            </a:r>
            <a:r>
              <a:rPr lang="en-US" sz="3200" dirty="0"/>
              <a:t> 1</a:t>
            </a:r>
            <a:endParaRPr lang="nl-NL" sz="3200" dirty="0"/>
          </a:p>
        </p:txBody>
      </p:sp>
      <p:sp>
        <p:nvSpPr>
          <p:cNvPr id="4" name="Rechthoek 3"/>
          <p:cNvSpPr/>
          <p:nvPr/>
        </p:nvSpPr>
        <p:spPr>
          <a:xfrm>
            <a:off x="625812" y="2623999"/>
            <a:ext cx="8109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welke</a:t>
            </a:r>
            <a:r>
              <a:rPr lang="en-US" sz="2800" dirty="0"/>
              <a:t> film </a:t>
            </a:r>
            <a:r>
              <a:rPr lang="en-US" sz="2800" dirty="0" err="1"/>
              <a:t>schreef</a:t>
            </a:r>
            <a:r>
              <a:rPr lang="en-US" sz="2800" dirty="0"/>
              <a:t> Eddie </a:t>
            </a:r>
            <a:r>
              <a:rPr lang="en-US" sz="2800" dirty="0" err="1"/>
              <a:t>Vedder</a:t>
            </a:r>
            <a:r>
              <a:rPr lang="en-US" sz="2800" dirty="0"/>
              <a:t> </a:t>
            </a:r>
            <a:r>
              <a:rPr lang="en-US" sz="2800" dirty="0" err="1"/>
              <a:t>dit</a:t>
            </a:r>
            <a:r>
              <a:rPr lang="en-US" sz="2800" dirty="0"/>
              <a:t> </a:t>
            </a:r>
            <a:r>
              <a:rPr lang="en-US" sz="2800" dirty="0" err="1"/>
              <a:t>nummer</a:t>
            </a:r>
            <a:r>
              <a:rPr lang="en-US" sz="2800" dirty="0"/>
              <a:t>?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Van </a:t>
            </a:r>
            <a:r>
              <a:rPr lang="en-US" sz="2800" dirty="0" err="1"/>
              <a:t>welke</a:t>
            </a:r>
            <a:r>
              <a:rPr lang="en-US" sz="2800" dirty="0"/>
              <a:t> band is Eddie </a:t>
            </a:r>
            <a:r>
              <a:rPr lang="en-US" sz="2800" dirty="0" err="1"/>
              <a:t>vooral</a:t>
            </a:r>
            <a:r>
              <a:rPr lang="en-US" sz="2800" dirty="0"/>
              <a:t> </a:t>
            </a:r>
            <a:r>
              <a:rPr lang="en-US" sz="2800" dirty="0" err="1"/>
              <a:t>bekend</a:t>
            </a:r>
            <a:r>
              <a:rPr lang="en-US" sz="2800" dirty="0"/>
              <a:t>?</a:t>
            </a:r>
            <a:endParaRPr lang="nl-NL" sz="2800" dirty="0"/>
          </a:p>
        </p:txBody>
      </p:sp>
      <p:pic>
        <p:nvPicPr>
          <p:cNvPr id="4100" name="Picture 4" descr="Eddie Vedder Tickets - oeticket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8" y="3682779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7 Hard Sun-[AudioTrimmer.com]">
            <a:hlinkClick r:id="" action="ppaction://media"/>
            <a:extLst>
              <a:ext uri="{FF2B5EF4-FFF2-40B4-BE49-F238E27FC236}">
                <a16:creationId xmlns:a16="http://schemas.microsoft.com/office/drawing/2014/main" id="{A7025A9B-CDAB-4E1E-AE05-4C802D0B6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0" y="7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Weetjes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341F9CB7-80A9-4E34-9C9A-50E855ADD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Anouk is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haar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single </a:t>
            </a:r>
            <a:r>
              <a:rPr lang="en-US" dirty="0" err="1"/>
              <a:t>als</a:t>
            </a:r>
            <a:r>
              <a:rPr lang="en-US" dirty="0"/>
              <a:t> solo artiest.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Wie </a:t>
            </a:r>
            <a:r>
              <a:rPr lang="en-US" dirty="0" err="1"/>
              <a:t>schreef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nummer</a:t>
            </a:r>
            <a:r>
              <a:rPr lang="en-US" dirty="0"/>
              <a:t>?</a:t>
            </a:r>
          </a:p>
          <a:p>
            <a:pPr marL="514350" indent="-514350">
              <a:buAutoNum type="alphaUcPeriod"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Met </a:t>
            </a:r>
            <a:r>
              <a:rPr lang="en-US" dirty="0" err="1"/>
              <a:t>welk</a:t>
            </a:r>
            <a:r>
              <a:rPr lang="en-US" dirty="0"/>
              <a:t> </a:t>
            </a:r>
            <a:r>
              <a:rPr lang="en-US" dirty="0" err="1"/>
              <a:t>nummer</a:t>
            </a:r>
            <a:r>
              <a:rPr lang="en-US" dirty="0"/>
              <a:t> </a:t>
            </a:r>
            <a:r>
              <a:rPr lang="en-US" dirty="0" err="1"/>
              <a:t>brak</a:t>
            </a:r>
            <a:r>
              <a:rPr lang="en-US" dirty="0"/>
              <a:t> Anouk (</a:t>
            </a:r>
            <a:r>
              <a:rPr lang="en-US" dirty="0" err="1"/>
              <a:t>internationaal</a:t>
            </a:r>
            <a:r>
              <a:rPr lang="en-US" dirty="0"/>
              <a:t>) door?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276288" y="1280181"/>
            <a:ext cx="1431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Vraag</a:t>
            </a:r>
            <a:r>
              <a:rPr lang="en-US" sz="3200" dirty="0"/>
              <a:t> 2</a:t>
            </a:r>
            <a:endParaRPr lang="nl-NL" sz="3200" dirty="0"/>
          </a:p>
        </p:txBody>
      </p:sp>
      <p:pic>
        <p:nvPicPr>
          <p:cNvPr id="5" name="11 Mood Indigo-[AudioTrimmer.com]">
            <a:hlinkClick r:id="" action="ppaction://media"/>
            <a:extLst>
              <a:ext uri="{FF2B5EF4-FFF2-40B4-BE49-F238E27FC236}">
                <a16:creationId xmlns:a16="http://schemas.microsoft.com/office/drawing/2014/main" id="{FF8807E3-C4DD-41E9-AA41-21EA82F70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0" y="7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AE12B-FAB3-4F42-A92C-8E0418DA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Ronde 3: </a:t>
            </a:r>
            <a:r>
              <a:rPr lang="nl-NL" dirty="0"/>
              <a:t>Antwoorden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58014-09EA-4F4E-A4B5-1FDAC9AA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	A. Into the Wild</a:t>
            </a:r>
          </a:p>
          <a:p>
            <a:pPr marL="0" indent="0">
              <a:buNone/>
            </a:pPr>
            <a:r>
              <a:rPr lang="en-US" dirty="0"/>
              <a:t>      	B.  Pearl Jam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  	A. Barry Hay</a:t>
            </a:r>
          </a:p>
          <a:p>
            <a:pPr marL="0" indent="0">
              <a:buNone/>
            </a:pPr>
            <a:r>
              <a:rPr lang="en-US" dirty="0"/>
              <a:t>	B. Nobody’ s wife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828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4</a:t>
            </a:r>
            <a:br>
              <a:rPr lang="nl-NL" b="1" dirty="0"/>
            </a:br>
            <a:r>
              <a:rPr lang="nl-NL" b="1" dirty="0"/>
              <a:t>Zoek de link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Bij elke vraag krijg je drie fragmenten. </a:t>
            </a:r>
          </a:p>
          <a:p>
            <a:r>
              <a:rPr lang="nl-NL" sz="2800" dirty="0"/>
              <a:t>Wat is de link tussen deze fragmenten?</a:t>
            </a:r>
          </a:p>
        </p:txBody>
      </p:sp>
    </p:spTree>
    <p:extLst>
      <p:ext uri="{BB962C8B-B14F-4D97-AF65-F5344CB8AC3E}">
        <p14:creationId xmlns:p14="http://schemas.microsoft.com/office/powerpoint/2010/main" val="606798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1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5" name="05 Lola - Remastered-[AudioTrimmer.com]">
            <a:hlinkClick r:id="" action="ppaction://media"/>
            <a:extLst>
              <a:ext uri="{FF2B5EF4-FFF2-40B4-BE49-F238E27FC236}">
                <a16:creationId xmlns:a16="http://schemas.microsoft.com/office/drawing/2014/main" id="{4BF2C4B5-C953-4189-97DC-4A8776C2F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1</a:t>
            </a:r>
            <a:br>
              <a:rPr lang="nl-NL" b="1" dirty="0"/>
            </a:br>
            <a:r>
              <a:rPr lang="nl-NL" b="1" dirty="0"/>
              <a:t>Intro’s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intro’s, </a:t>
            </a:r>
            <a:r>
              <a:rPr lang="en-US" dirty="0" err="1"/>
              <a:t>raad</a:t>
            </a:r>
            <a:r>
              <a:rPr lang="en-US" dirty="0"/>
              <a:t> de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artiest.</a:t>
            </a:r>
          </a:p>
        </p:txBody>
      </p:sp>
    </p:spTree>
    <p:extLst>
      <p:ext uri="{BB962C8B-B14F-4D97-AF65-F5344CB8AC3E}">
        <p14:creationId xmlns:p14="http://schemas.microsoft.com/office/powerpoint/2010/main" val="75792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2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5" name="01 Jolene-[AudioTrimmer.com]">
            <a:hlinkClick r:id="" action="ppaction://media"/>
            <a:extLst>
              <a:ext uri="{FF2B5EF4-FFF2-40B4-BE49-F238E27FC236}">
                <a16:creationId xmlns:a16="http://schemas.microsoft.com/office/drawing/2014/main" id="{9BDEC3D4-2005-4E66-9A7E-BF69C7C16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Zoek de link</a:t>
            </a:r>
          </a:p>
        </p:txBody>
      </p:sp>
      <p:sp>
        <p:nvSpPr>
          <p:cNvPr id="3" name="Rechthoek 2"/>
          <p:cNvSpPr/>
          <p:nvPr/>
        </p:nvSpPr>
        <p:spPr>
          <a:xfrm>
            <a:off x="2108653" y="1287016"/>
            <a:ext cx="744806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Vraag</a:t>
            </a:r>
            <a:r>
              <a:rPr lang="en-US" sz="3200" dirty="0"/>
              <a:t> 1, fragment 3</a:t>
            </a:r>
          </a:p>
          <a:p>
            <a:pPr algn="ctr"/>
            <a:r>
              <a:rPr lang="en-US" sz="3200" dirty="0"/>
              <a:t>Wat is de link </a:t>
            </a:r>
            <a:r>
              <a:rPr lang="en-US" sz="3200" dirty="0" err="1"/>
              <a:t>tussen</a:t>
            </a:r>
            <a:r>
              <a:rPr lang="en-US" sz="3200" dirty="0"/>
              <a:t>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drie</a:t>
            </a:r>
            <a:r>
              <a:rPr lang="en-US" sz="3200" dirty="0"/>
              <a:t> </a:t>
            </a:r>
            <a:r>
              <a:rPr lang="en-US" sz="3200" dirty="0" err="1"/>
              <a:t>fragmenten</a:t>
            </a:r>
            <a:r>
              <a:rPr lang="en-US" sz="3200" dirty="0"/>
              <a:t>?</a:t>
            </a:r>
            <a:endParaRPr lang="nl-NL" sz="3200" dirty="0"/>
          </a:p>
        </p:txBody>
      </p:sp>
      <p:pic>
        <p:nvPicPr>
          <p:cNvPr id="4" name="01 Annabel-[AudioTrimmer.com]">
            <a:hlinkClick r:id="" action="ppaction://media"/>
            <a:extLst>
              <a:ext uri="{FF2B5EF4-FFF2-40B4-BE49-F238E27FC236}">
                <a16:creationId xmlns:a16="http://schemas.microsoft.com/office/drawing/2014/main" id="{3DBC4AEE-604D-4334-8E87-A5BCBC877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9" y="432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CDD2C-D349-41DD-B42A-4E726272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Linkvragen</a:t>
            </a:r>
            <a:r>
              <a:rPr lang="en-US" dirty="0"/>
              <a:t>: </a:t>
            </a:r>
            <a:r>
              <a:rPr lang="en-US" dirty="0" err="1"/>
              <a:t>Antwoorden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98F0D-50BD-4E44-B00D-189FAC4DF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 : </a:t>
            </a:r>
            <a:r>
              <a:rPr lang="en-US" dirty="0" err="1"/>
              <a:t>Meisjes</a:t>
            </a:r>
            <a:r>
              <a:rPr lang="en-US" dirty="0"/>
              <a:t>/</a:t>
            </a:r>
            <a:r>
              <a:rPr lang="en-US" dirty="0" err="1"/>
              <a:t>vrouwennamen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hoorde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The Kinks – Lola</a:t>
            </a:r>
          </a:p>
          <a:p>
            <a:pPr marL="0" indent="0">
              <a:buNone/>
            </a:pPr>
            <a:r>
              <a:rPr lang="en-US" dirty="0"/>
              <a:t>Dolly Parton – Jolene</a:t>
            </a:r>
          </a:p>
          <a:p>
            <a:pPr marL="0" indent="0">
              <a:buNone/>
            </a:pPr>
            <a:r>
              <a:rPr lang="en-US" dirty="0"/>
              <a:t>Hans de </a:t>
            </a:r>
            <a:r>
              <a:rPr lang="en-US" dirty="0" err="1"/>
              <a:t>Booy</a:t>
            </a:r>
            <a:r>
              <a:rPr lang="en-US" dirty="0"/>
              <a:t> - Annabel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6377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Einde van de quiz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gaat</a:t>
            </a:r>
            <a:r>
              <a:rPr lang="en-US" sz="2800" dirty="0"/>
              <a:t> met de </a:t>
            </a:r>
            <a:r>
              <a:rPr lang="en-US" sz="2800" dirty="0" err="1"/>
              <a:t>eer</a:t>
            </a:r>
            <a:r>
              <a:rPr lang="en-US" sz="2800" dirty="0"/>
              <a:t> </a:t>
            </a:r>
            <a:r>
              <a:rPr lang="en-US" sz="2800" dirty="0" err="1"/>
              <a:t>strijken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57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6218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1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1 Faded-[AudioTrimmer.com]">
            <a:hlinkClick r:id="" action="ppaction://media"/>
            <a:extLst>
              <a:ext uri="{FF2B5EF4-FFF2-40B4-BE49-F238E27FC236}">
                <a16:creationId xmlns:a16="http://schemas.microsoft.com/office/drawing/2014/main" id="{DCB53820-3FAF-4C67-B1E1-4C9FA74AD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Calibri Light" panose="020F0302020204030204"/>
              </a:rPr>
              <a:t>2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01 Still Got The Blues-[AudioTrimmer.com]">
            <a:hlinkClick r:id="" action="ppaction://media"/>
            <a:extLst>
              <a:ext uri="{FF2B5EF4-FFF2-40B4-BE49-F238E27FC236}">
                <a16:creationId xmlns:a16="http://schemas.microsoft.com/office/drawing/2014/main" id="{AD1F1E46-2035-4AE2-88AE-75574CDE35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>
                <a:solidFill>
                  <a:sysClr val="windowText" lastClr="000000"/>
                </a:solidFill>
                <a:latin typeface="Calibri Light" panose="020F0302020204030204"/>
              </a:rPr>
              <a:t>3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7 She's Always a Woman-[AudioTrimmer.com]">
            <a:hlinkClick r:id="" action="ppaction://media"/>
            <a:extLst>
              <a:ext uri="{FF2B5EF4-FFF2-40B4-BE49-F238E27FC236}">
                <a16:creationId xmlns:a16="http://schemas.microsoft.com/office/drawing/2014/main" id="{97BF0CE3-AA35-4526-A0E2-B352434274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ysClr val="windowText" lastClr="000000"/>
                </a:solidFill>
                <a:latin typeface="Calibri Light" panose="020F0302020204030204"/>
              </a:rPr>
              <a:t>4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9 Long As I Can See The Light-[AudioTrimmer.com]">
            <a:hlinkClick r:id="" action="ppaction://media"/>
            <a:extLst>
              <a:ext uri="{FF2B5EF4-FFF2-40B4-BE49-F238E27FC236}">
                <a16:creationId xmlns:a16="http://schemas.microsoft.com/office/drawing/2014/main" id="{44DED03A-C65A-4EFD-9EF4-3AA86F162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24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6000" b="1" dirty="0"/>
              <a:t>Intro’s</a:t>
            </a:r>
          </a:p>
        </p:txBody>
      </p:sp>
      <p:sp>
        <p:nvSpPr>
          <p:cNvPr id="3" name="Rechthoek 2"/>
          <p:cNvSpPr/>
          <p:nvPr/>
        </p:nvSpPr>
        <p:spPr>
          <a:xfrm>
            <a:off x="4158514" y="1297708"/>
            <a:ext cx="396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Raad</a:t>
            </a:r>
            <a:r>
              <a:rPr lang="en-US" sz="3200" dirty="0"/>
              <a:t> de </a:t>
            </a:r>
            <a:r>
              <a:rPr lang="en-US" sz="3200" dirty="0" err="1"/>
              <a:t>titel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artiest</a:t>
            </a:r>
            <a:endParaRPr lang="nl-NL" sz="32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FD78E39-3C11-47F3-BB25-5450EDAFA7D7}"/>
              </a:ext>
            </a:extLst>
          </p:cNvPr>
          <p:cNvSpPr txBox="1">
            <a:spLocks/>
          </p:cNvSpPr>
          <p:nvPr/>
        </p:nvSpPr>
        <p:spPr>
          <a:xfrm>
            <a:off x="5445649" y="2764800"/>
            <a:ext cx="130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noProof="0" dirty="0">
                <a:solidFill>
                  <a:sysClr val="windowText" lastClr="000000"/>
                </a:solidFill>
                <a:latin typeface="Calibri Light" panose="020F0302020204030204"/>
              </a:rPr>
              <a:t>5</a:t>
            </a:r>
            <a:endParaRPr kumimoji="0" lang="nl-NL" sz="6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6" name="03 A View to a Kill-[AudioTrimmer.com]">
            <a:hlinkClick r:id="" action="ppaction://media"/>
            <a:extLst>
              <a:ext uri="{FF2B5EF4-FFF2-40B4-BE49-F238E27FC236}">
                <a16:creationId xmlns:a16="http://schemas.microsoft.com/office/drawing/2014/main" id="{CEF7446D-3A93-4183-9B25-C5E706720F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4860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4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C5DBE-EF9E-42EB-B821-783007B8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Antwoorden</a:t>
            </a:r>
            <a:r>
              <a:rPr lang="en-US" dirty="0"/>
              <a:t> ronde 1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2B9E9A-4ACC-40DA-AF01-657AF6FE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Alan Walker – Faded</a:t>
            </a:r>
          </a:p>
          <a:p>
            <a:pPr marL="0" indent="0">
              <a:buNone/>
            </a:pPr>
            <a:r>
              <a:rPr lang="en-US" dirty="0"/>
              <a:t>2. Gary More – Still got the blues</a:t>
            </a:r>
          </a:p>
          <a:p>
            <a:pPr marL="0" indent="0">
              <a:buNone/>
            </a:pPr>
            <a:r>
              <a:rPr lang="en-US" dirty="0"/>
              <a:t>3. Billy Joel – She’ s always a woman</a:t>
            </a:r>
          </a:p>
          <a:p>
            <a:pPr marL="0" indent="0">
              <a:buNone/>
            </a:pPr>
            <a:r>
              <a:rPr lang="en-US" dirty="0"/>
              <a:t>4. Creedence Clearwater Revival – Long as </a:t>
            </a:r>
            <a:r>
              <a:rPr lang="en-US" dirty="0" err="1"/>
              <a:t>i</a:t>
            </a:r>
            <a:r>
              <a:rPr lang="en-US" dirty="0"/>
              <a:t> can see the light</a:t>
            </a:r>
          </a:p>
          <a:p>
            <a:pPr marL="0" indent="0">
              <a:buNone/>
            </a:pPr>
            <a:r>
              <a:rPr lang="en-US" dirty="0"/>
              <a:t>5. Duran </a:t>
            </a:r>
            <a:r>
              <a:rPr lang="en-US" dirty="0" err="1"/>
              <a:t>Duran</a:t>
            </a:r>
            <a:r>
              <a:rPr lang="en-US" dirty="0"/>
              <a:t> – A view to kill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78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/>
              <a:t>Ronde 2</a:t>
            </a:r>
            <a:br>
              <a:rPr lang="nl-NL" b="1" dirty="0"/>
            </a:br>
            <a:r>
              <a:rPr lang="nl-NL" b="1" dirty="0"/>
              <a:t>filmmuziek</a:t>
            </a:r>
            <a:endParaRPr lang="en-US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 </a:t>
            </a:r>
            <a:r>
              <a:rPr lang="en-US" sz="2800" dirty="0" err="1"/>
              <a:t>fragmenten</a:t>
            </a:r>
            <a:r>
              <a:rPr lang="en-US" sz="2800" dirty="0"/>
              <a:t>. </a:t>
            </a:r>
            <a:r>
              <a:rPr lang="en-US" sz="2800" dirty="0" err="1"/>
              <a:t>Welke</a:t>
            </a:r>
            <a:r>
              <a:rPr lang="en-US" sz="2800" dirty="0"/>
              <a:t> film of </a:t>
            </a:r>
            <a:r>
              <a:rPr lang="en-US" sz="2800" dirty="0" err="1"/>
              <a:t>serie</a:t>
            </a:r>
            <a:r>
              <a:rPr lang="en-US" sz="2800" dirty="0"/>
              <a:t> </a:t>
            </a:r>
            <a:r>
              <a:rPr lang="en-US" sz="2800" dirty="0" err="1"/>
              <a:t>hoort</a:t>
            </a:r>
            <a:r>
              <a:rPr lang="en-US" sz="2800" dirty="0"/>
              <a:t> </a:t>
            </a:r>
            <a:r>
              <a:rPr lang="en-US" sz="2800" dirty="0" err="1"/>
              <a:t>erbij</a:t>
            </a:r>
            <a:r>
              <a:rPr lang="en-US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5981889"/>
      </p:ext>
    </p:extLst>
  </p:cSld>
  <p:clrMapOvr>
    <a:masterClrMapping/>
  </p:clrMapOvr>
</p:sld>
</file>

<file path=ppt/theme/theme1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pquiz.pptx" id="{4BEE8CDE-0B99-4FB2-B8C7-94541F52ED96}" vid="{E4BEAEC7-3DF3-4472-9E2E-26373F97BC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3975</TotalTime>
  <Words>369</Words>
  <Application>Microsoft Office PowerPoint</Application>
  <PresentationFormat>Breedbeeld</PresentationFormat>
  <Paragraphs>78</Paragraphs>
  <Slides>23</Slides>
  <Notes>0</Notes>
  <HiddenSlides>0</HiddenSlides>
  <MMClips>13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2_Kantoorthema</vt:lpstr>
      <vt:lpstr>Voorbeeldquiz</vt:lpstr>
      <vt:lpstr>Ronde 1 Intro’s</vt:lpstr>
      <vt:lpstr>Intro’s</vt:lpstr>
      <vt:lpstr>Intro’s</vt:lpstr>
      <vt:lpstr>Intro’s</vt:lpstr>
      <vt:lpstr>Intro’s</vt:lpstr>
      <vt:lpstr>Intro’s</vt:lpstr>
      <vt:lpstr>Antwoorden ronde 1</vt:lpstr>
      <vt:lpstr>Ronde 2 filmmuziek</vt:lpstr>
      <vt:lpstr>1</vt:lpstr>
      <vt:lpstr>2</vt:lpstr>
      <vt:lpstr>3</vt:lpstr>
      <vt:lpstr>Antwoorden ronde 2</vt:lpstr>
      <vt:lpstr>Ronde 3 Weetjes</vt:lpstr>
      <vt:lpstr>Weetjes</vt:lpstr>
      <vt:lpstr>Weetjes</vt:lpstr>
      <vt:lpstr>Ronde 3: Antwoorden </vt:lpstr>
      <vt:lpstr>Ronde 4 Zoek de link</vt:lpstr>
      <vt:lpstr>Zoek de link</vt:lpstr>
      <vt:lpstr>Zoek de link</vt:lpstr>
      <vt:lpstr>Zoek de link</vt:lpstr>
      <vt:lpstr>Linkvragen: Antwoorden</vt:lpstr>
      <vt:lpstr>Einde van de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Corona muziekquiz</dc:title>
  <dc:creator>Administrator</dc:creator>
  <cp:lastModifiedBy>Administrator</cp:lastModifiedBy>
  <cp:revision>101</cp:revision>
  <dcterms:created xsi:type="dcterms:W3CDTF">2020-11-20T08:51:42Z</dcterms:created>
  <dcterms:modified xsi:type="dcterms:W3CDTF">2020-12-11T09:24:58Z</dcterms:modified>
</cp:coreProperties>
</file>